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286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577DC-1A40-4275-866E-724E5D800CF2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07807-7A06-4B72-98E7-111902D069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04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07807-7A06-4B72-98E7-111902D0691F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66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363DAC0-3A97-4CD2-9376-4FF3114CB81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DFB60A3-1A52-4373-9A1C-5DFB82141A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МАДОУ детский сад №1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с.Кармаскалы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Кармаскалинский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район Республики Башкортостан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по физическому развитию детей.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</a:p>
          <a:p>
            <a:pPr marL="0" indent="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Кутлугильдина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Д.Ш.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62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72187"/>
            <a:ext cx="3312367" cy="5037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72187"/>
            <a:ext cx="4021330" cy="5037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88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768752" cy="551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35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76997"/>
            <a:ext cx="6912767" cy="4894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0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22254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790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698477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50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4"/>
            <a:ext cx="6912768" cy="517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90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27280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29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23392"/>
            <a:ext cx="724749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864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91276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83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416824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7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3312368" cy="4500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0728"/>
            <a:ext cx="3375248" cy="4500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86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319566" cy="510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714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7128792" cy="4858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47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15752"/>
            <a:ext cx="7124569" cy="5148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093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7145610" cy="539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726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802" y="1052736"/>
            <a:ext cx="697859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93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09" y="718948"/>
            <a:ext cx="6912768" cy="544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96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6840760" cy="5530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54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676875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78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7093625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1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691276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824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288032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0728"/>
            <a:ext cx="309634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16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88" y="904706"/>
            <a:ext cx="735944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189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19644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165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99" y="836712"/>
            <a:ext cx="741860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285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200800" cy="5339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89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7056783" cy="5422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5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3826"/>
            <a:ext cx="7128792" cy="536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431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36712"/>
            <a:ext cx="5328592" cy="526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9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24" y="844278"/>
            <a:ext cx="7145269" cy="499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59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7199719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79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206445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02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12064"/>
            <a:ext cx="309634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05136"/>
            <a:ext cx="3490828" cy="4394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60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228284" cy="543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28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727280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3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128792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47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0728"/>
            <a:ext cx="669674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56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88" y="836712"/>
            <a:ext cx="7222323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5517232"/>
            <a:ext cx="6845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Республиканский этап олимпиады «Мы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агаринцы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!» по физическому развитию для детей дошкольного возраста.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91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9624"/>
            <a:ext cx="3200301" cy="5321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99624"/>
            <a:ext cx="400877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84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691276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05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228464" cy="511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477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692696"/>
            <a:ext cx="7200800" cy="5418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179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30" y="1106519"/>
            <a:ext cx="336481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06519"/>
            <a:ext cx="3312367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93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36712"/>
            <a:ext cx="5328592" cy="5004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55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162" y="620688"/>
            <a:ext cx="6596525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26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7"/>
            <a:ext cx="7056784" cy="532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53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1151</TotalTime>
  <Words>43</Words>
  <Application>Microsoft Office PowerPoint</Application>
  <PresentationFormat>Экран (4:3)</PresentationFormat>
  <Paragraphs>6</Paragraphs>
  <Slides>47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Кнопка</vt:lpstr>
      <vt:lpstr>МАДОУ детский сад №1 с.Кармаскалы муниципального района Кармаскалинский район Республики Башкортостан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сад №1 с.Кармаскалы муниципального района Кармаскалинский район Республики Башкортостан</dc:title>
  <dc:creator>Пользователь</dc:creator>
  <cp:lastModifiedBy>Пользователь</cp:lastModifiedBy>
  <cp:revision>45</cp:revision>
  <dcterms:created xsi:type="dcterms:W3CDTF">2022-10-28T11:49:54Z</dcterms:created>
  <dcterms:modified xsi:type="dcterms:W3CDTF">2022-11-07T17:22:23Z</dcterms:modified>
</cp:coreProperties>
</file>